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1" r:id="rId9"/>
    <p:sldId id="268" r:id="rId10"/>
    <p:sldId id="272" r:id="rId11"/>
    <p:sldId id="273" r:id="rId12"/>
    <p:sldId id="259" r:id="rId13"/>
    <p:sldId id="270" r:id="rId14"/>
    <p:sldId id="271" r:id="rId15"/>
    <p:sldId id="264" r:id="rId16"/>
    <p:sldId id="263" r:id="rId17"/>
    <p:sldId id="262" r:id="rId18"/>
    <p:sldId id="269" r:id="rId19"/>
    <p:sldId id="274" r:id="rId20"/>
    <p:sldId id="267" r:id="rId2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106" d="100"/>
          <a:sy n="106" d="100"/>
        </p:scale>
        <p:origin x="228" y="11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2/8/2016 4:03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2/8/2016 4:03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15434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2966840"/>
          </a:xfrm>
        </p:spPr>
        <p:txBody>
          <a:bodyPr/>
          <a:lstStyle/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8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1410" y="4130622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1235</TotalTime>
  <Words>87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Presentation title</vt:lpstr>
      <vt:lpstr>PowerPoint Presentation</vt:lpstr>
      <vt:lpstr>Agenda</vt:lpstr>
      <vt:lpstr>Speaker name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Diego Martínez</cp:lastModifiedBy>
  <cp:revision>77</cp:revision>
  <dcterms:created xsi:type="dcterms:W3CDTF">2015-04-07T19:39:07Z</dcterms:created>
  <dcterms:modified xsi:type="dcterms:W3CDTF">2016-02-08T15:05:16Z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